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Permanent Marker" panose="020B0604020202020204" charset="0"/>
      <p:regular r:id="rId22"/>
    </p:embeddedFont>
    <p:embeddedFont>
      <p:font typeface="Cuprum" panose="020B0604020202020204" charset="0"/>
      <p:regular r:id="rId23"/>
      <p:bold r:id="rId24"/>
      <p:italic r:id="rId25"/>
      <p:boldItalic r:id="rId26"/>
    </p:embeddedFont>
    <p:embeddedFont>
      <p:font typeface="Roboto Medium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Bangers" panose="020B0604020202020204" charset="0"/>
      <p:regular r:id="rId35"/>
    </p:embeddedFont>
    <p:embeddedFont>
      <p:font typeface="Raleway" panose="020B0604020202020204" charset="0"/>
      <p:regular r:id="rId36"/>
      <p:bold r:id="rId37"/>
      <p:italic r:id="rId38"/>
      <p:boldItalic r:id="rId39"/>
    </p:embeddedFont>
    <p:embeddedFont>
      <p:font typeface="Bowlby One SC" panose="020B0604020202020204" charset="0"/>
      <p:regular r:id="rId40"/>
    </p:embeddedFont>
    <p:embeddedFont>
      <p:font typeface="BenchNine" panose="020B0604020202020204" charset="0"/>
      <p:regular r:id="rId41"/>
      <p:bold r:id="rId42"/>
    </p:embeddedFont>
    <p:embeddedFont>
      <p:font typeface="Snigle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2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21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22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7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8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9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0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0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280600" y="505220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Permanent Marker</vt:lpstr>
      <vt:lpstr>Cuprum</vt:lpstr>
      <vt:lpstr>Roboto Medium</vt:lpstr>
      <vt:lpstr>Roboto</vt:lpstr>
      <vt:lpstr>Bangers</vt:lpstr>
      <vt:lpstr>Raleway</vt:lpstr>
      <vt:lpstr>Arial</vt:lpstr>
      <vt:lpstr>Bowlby One SC</vt:lpstr>
      <vt:lpstr>BenchNine</vt:lpstr>
      <vt:lpstr>Sniglet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Kramer, Connie</dc:creator>
  <cp:lastModifiedBy>Kramer, Connie</cp:lastModifiedBy>
  <cp:revision>1</cp:revision>
  <dcterms:modified xsi:type="dcterms:W3CDTF">2020-03-31T15:59:28Z</dcterms:modified>
</cp:coreProperties>
</file>